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5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7" r:id="rId3"/>
    <p:sldId id="270" r:id="rId4"/>
    <p:sldId id="271" r:id="rId5"/>
    <p:sldId id="275" r:id="rId6"/>
    <p:sldId id="276" r:id="rId7"/>
    <p:sldId id="278" r:id="rId8"/>
    <p:sldId id="280" r:id="rId9"/>
    <p:sldId id="272" r:id="rId10"/>
    <p:sldId id="273" r:id="rId11"/>
    <p:sldId id="274" r:id="rId12"/>
    <p:sldId id="279" r:id="rId13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3" autoAdjust="0"/>
    <p:restoredTop sz="78266" autoAdjust="0"/>
  </p:normalViewPr>
  <p:slideViewPr>
    <p:cSldViewPr snapToObjects="1">
      <p:cViewPr varScale="1">
        <p:scale>
          <a:sx n="121" d="100"/>
          <a:sy n="121" d="100"/>
        </p:scale>
        <p:origin x="292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E34F4-F23F-453C-AF81-3158D2E5FE37}" type="datetimeFigureOut">
              <a:rPr lang="hu-HU" smtClean="0"/>
              <a:t>2023. 10. 14.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2DCE4-2B87-483C-B8CA-4B7D10226A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222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34000" y="1600200"/>
            <a:ext cx="33528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4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2023. 10. 14.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1412776"/>
            <a:ext cx="7560840" cy="1152128"/>
          </a:xfrm>
        </p:spPr>
        <p:txBody>
          <a:bodyPr/>
          <a:lstStyle/>
          <a:p>
            <a:pPr algn="ctr"/>
            <a:br>
              <a:rPr lang="hu-HU" sz="2000" dirty="0"/>
            </a:br>
            <a:br>
              <a:rPr lang="hu-HU" sz="2000" dirty="0"/>
            </a:br>
            <a:r>
              <a:rPr lang="hu-HU" sz="2000" dirty="0"/>
              <a:t>Foglalkozási rehabilitáció</a:t>
            </a:r>
            <a:br>
              <a:rPr lang="hu-HU" sz="2000" dirty="0"/>
            </a:br>
            <a:br>
              <a:rPr lang="hu-HU" sz="2000" dirty="0"/>
            </a:br>
            <a:r>
              <a:rPr lang="hu-HU" sz="2000" dirty="0"/>
              <a:t>Jóvátételi felajánlás – Átadott termékek</a:t>
            </a:r>
            <a:br>
              <a:rPr lang="hu-HU" sz="2000" dirty="0"/>
            </a:br>
            <a:br>
              <a:rPr lang="hu-HU" sz="2000" b="0" dirty="0"/>
            </a:br>
            <a:br>
              <a:rPr lang="hu-HU" sz="2000" b="0" dirty="0"/>
            </a:br>
            <a:br>
              <a:rPr lang="hu-HU" sz="2000" dirty="0"/>
            </a:br>
            <a:endParaRPr lang="hu-HU" sz="2000" dirty="0"/>
          </a:p>
        </p:txBody>
      </p:sp>
      <p:pic>
        <p:nvPicPr>
          <p:cNvPr id="3" name="Kép 2" descr="TETT_logo_szines_szlogen_nelk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1" y="6101767"/>
            <a:ext cx="7239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23609" y="6101767"/>
            <a:ext cx="235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2023.10.16.</a:t>
            </a:r>
          </a:p>
        </p:txBody>
      </p:sp>
      <p:sp>
        <p:nvSpPr>
          <p:cNvPr id="7" name="Téglalap 6"/>
          <p:cNvSpPr/>
          <p:nvPr/>
        </p:nvSpPr>
        <p:spPr>
          <a:xfrm>
            <a:off x="1459764" y="396364"/>
            <a:ext cx="6224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dirty="0">
                <a:solidFill>
                  <a:prstClr val="white"/>
                </a:solidFill>
              </a:rPr>
              <a:t>EFOP-1.3.3-16-2016-00001 „</a:t>
            </a:r>
            <a:r>
              <a:rPr lang="hu-HU" i="1" dirty="0">
                <a:solidFill>
                  <a:prstClr val="white"/>
                </a:solidFill>
              </a:rPr>
              <a:t>Fogvatartottak </a:t>
            </a:r>
            <a:r>
              <a:rPr lang="hu-HU" i="1" dirty="0" err="1">
                <a:solidFill>
                  <a:prstClr val="white"/>
                </a:solidFill>
              </a:rPr>
              <a:t>reintegrációja</a:t>
            </a:r>
            <a:r>
              <a:rPr lang="hu-HU" i="1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0" y="1295417"/>
            <a:ext cx="7272808" cy="54546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F4B77F-3B6A-A40C-19AF-2CD664D4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436B140-84A8-2160-3BD0-B38581973F01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7A01EB3-C15D-B44F-CFE5-3062E4FE2C48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317704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5851"/>
          <a:stretch>
            <a:fillRect/>
          </a:stretch>
        </p:blipFill>
        <p:spPr>
          <a:xfrm rot="5400000">
            <a:off x="2062387" y="754037"/>
            <a:ext cx="5163241" cy="6336704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0C315B3-DC4C-C091-F3CB-9A743B96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99D71E8-6580-A5A2-4359-80193125F2B5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9716CCF-4ADD-433F-0B84-8CF81E7AA9B8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168908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r="8331"/>
          <a:stretch>
            <a:fillRect/>
          </a:stretch>
        </p:blipFill>
        <p:spPr>
          <a:xfrm>
            <a:off x="2339752" y="1288923"/>
            <a:ext cx="4392488" cy="5390781"/>
          </a:xfr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BB5F19F-AF77-5D79-EA2A-D6948408F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DDD56C82-AD21-7763-D986-7AC8C1D59FF8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8B3FD38-7022-66EA-C4A9-39D10C868FA8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303461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74" y="1268760"/>
            <a:ext cx="5180433" cy="548903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D4AE9B-94AE-0F60-9211-7E8575F7B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E1D42DD0-A442-C65B-E436-3285210E27F9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D5D70EB-A9DF-EAC7-FE51-7783860558A9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2091246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4" y="1469372"/>
            <a:ext cx="6950320" cy="521274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611612D-0BD0-5E03-A445-687D7580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D55F45CC-48D5-0B55-8963-0BB0E06C02DC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7BEA692-5986-3B53-7215-56778ED8A944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339982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80" y="1340768"/>
            <a:ext cx="7164288" cy="5373216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54DB24A0-5784-6214-956C-BF5533033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BF0245E0-83B0-C079-DC1A-63C6E0304252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B5AC5C9-FA16-88F8-7246-BE28A2BE3F17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83073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9444"/>
          <a:stretch>
            <a:fillRect/>
          </a:stretch>
        </p:blipFill>
        <p:spPr>
          <a:xfrm>
            <a:off x="2411760" y="1340768"/>
            <a:ext cx="4400606" cy="5400744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FE0A62B-A5DB-3834-AC16-2FE6522D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BD0C0EFE-8C83-1086-8752-1E21593F670B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49367B3-7C54-A75C-D8D5-F43E07046A7C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159746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hely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9405"/>
          <a:stretch>
            <a:fillRect/>
          </a:stretch>
        </p:blipFill>
        <p:spPr>
          <a:xfrm>
            <a:off x="2465243" y="1350479"/>
            <a:ext cx="4368539" cy="5361389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BA756A1-2038-2849-17CF-5075A5D3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91075E2F-FD84-88D5-AEE4-9CFC813C2F72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233FF0A-90AB-22B1-0AFC-6462B9293F75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236865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r="9093"/>
          <a:stretch>
            <a:fillRect/>
          </a:stretch>
        </p:blipFill>
        <p:spPr>
          <a:xfrm>
            <a:off x="2483768" y="1340768"/>
            <a:ext cx="4347803" cy="5335940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5648805-CC51-D2D5-3A9E-360046F4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E701A23D-CC50-57DD-965E-4751BD861170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CFD128A-8BCB-AF0F-89FC-7DD94326BE1A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3039037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3000">
        <p15:prstTrans prst="origami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489" y="1385667"/>
            <a:ext cx="1529792" cy="530120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AE23567-6472-DDCA-BD2E-E1E93642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D9648199-C223-C56D-CC58-778858A222C0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35460FF-DD37-28E5-851B-CBA4FFECC425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23832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4114800"/>
          </a:xfrm>
        </p:spPr>
        <p:txBody>
          <a:bodyPr>
            <a:normAutofit/>
          </a:bodyPr>
          <a:lstStyle/>
          <a:p>
            <a:endParaRPr lang="hu-HU" altLang="hu-HU" sz="2400" b="1" dirty="0">
              <a:solidFill>
                <a:srgbClr val="000000"/>
              </a:solidFill>
            </a:endParaRPr>
          </a:p>
          <a:p>
            <a:endParaRPr lang="hu-HU" altLang="hu-HU" b="1" dirty="0">
              <a:solidFill>
                <a:srgbClr val="000000"/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8" y="1290031"/>
            <a:ext cx="7331732" cy="549879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02EE1C2-9B48-53EE-3966-6E28BC79E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701"/>
            <a:ext cx="1187624" cy="6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93083604-AFC9-0156-FE08-A4708E94AF22}"/>
              </a:ext>
            </a:extLst>
          </p:cNvPr>
          <p:cNvSpPr/>
          <p:nvPr/>
        </p:nvSpPr>
        <p:spPr>
          <a:xfrm>
            <a:off x="7196823" y="329665"/>
            <a:ext cx="1917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000" dirty="0">
                <a:solidFill>
                  <a:prstClr val="white"/>
                </a:solidFill>
              </a:rPr>
              <a:t>EFOP-1.3.3-16-2016-00001 </a:t>
            </a:r>
          </a:p>
          <a:p>
            <a:pPr lvl="0" algn="ctr"/>
            <a:r>
              <a:rPr lang="hu-HU" sz="1000" dirty="0">
                <a:solidFill>
                  <a:prstClr val="white"/>
                </a:solidFill>
              </a:rPr>
              <a:t>„</a:t>
            </a:r>
            <a:r>
              <a:rPr lang="hu-HU" sz="1000" i="1" dirty="0">
                <a:solidFill>
                  <a:prstClr val="white"/>
                </a:solidFill>
              </a:rPr>
              <a:t>Fogvatartottak </a:t>
            </a:r>
            <a:r>
              <a:rPr lang="hu-HU" sz="1000" i="1" dirty="0" err="1">
                <a:solidFill>
                  <a:prstClr val="white"/>
                </a:solidFill>
              </a:rPr>
              <a:t>reintegrációja</a:t>
            </a:r>
            <a:r>
              <a:rPr lang="hu-HU" sz="1000" i="1" dirty="0">
                <a:solidFill>
                  <a:prstClr val="white"/>
                </a:solidFill>
              </a:rPr>
              <a:t>”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C39F594-7BFA-2BD1-4124-6509AD8E4086}"/>
              </a:ext>
            </a:extLst>
          </p:cNvPr>
          <p:cNvSpPr txBox="1"/>
          <p:nvPr/>
        </p:nvSpPr>
        <p:spPr>
          <a:xfrm>
            <a:off x="2375756" y="226478"/>
            <a:ext cx="43204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Foglalkozási rehabilitáció</a:t>
            </a:r>
          </a:p>
          <a:p>
            <a:pPr algn="ctr"/>
            <a:r>
              <a:rPr lang="hu-HU" b="1" cap="all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Jóvátételi felajánlás</a:t>
            </a:r>
          </a:p>
        </p:txBody>
      </p:sp>
    </p:spTree>
    <p:extLst>
      <p:ext uri="{BB962C8B-B14F-4D97-AF65-F5344CB8AC3E}">
        <p14:creationId xmlns:p14="http://schemas.microsoft.com/office/powerpoint/2010/main" val="127295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2508</TotalTime>
  <Words>122</Words>
  <Application>Microsoft Office PowerPoint</Application>
  <PresentationFormat>Diavetítés a képernyőre (4:3 oldalarány)</PresentationFormat>
  <Paragraphs>53</Paragraphs>
  <Slides>12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Office-téma</vt:lpstr>
      <vt:lpstr>  Foglalkozási rehabilitáció  Jóvátételi felajánlás – Átadott termékek  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Attila Váczy</cp:lastModifiedBy>
  <cp:revision>282</cp:revision>
  <cp:lastPrinted>2017-05-26T13:19:35Z</cp:lastPrinted>
  <dcterms:created xsi:type="dcterms:W3CDTF">2014-03-03T11:13:53Z</dcterms:created>
  <dcterms:modified xsi:type="dcterms:W3CDTF">2023-10-14T16:41:36Z</dcterms:modified>
</cp:coreProperties>
</file>